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B8A6-257E-4FF1-868E-A0359F62D3D1}" type="datetimeFigureOut">
              <a:rPr lang="en-US" smtClean="0"/>
              <a:t>4/6/2024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41EE-A446-4BE3-A4FF-E1BF5E84C8A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B8A6-257E-4FF1-868E-A0359F62D3D1}" type="datetimeFigureOut">
              <a:rPr lang="en-US" smtClean="0"/>
              <a:t>4/6/2024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41EE-A446-4BE3-A4FF-E1BF5E84C8A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B8A6-257E-4FF1-868E-A0359F62D3D1}" type="datetimeFigureOut">
              <a:rPr lang="en-US" smtClean="0"/>
              <a:t>4/6/2024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41EE-A446-4BE3-A4FF-E1BF5E84C8A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B8A6-257E-4FF1-868E-A0359F62D3D1}" type="datetimeFigureOut">
              <a:rPr lang="en-US" smtClean="0"/>
              <a:t>4/6/2024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41EE-A446-4BE3-A4FF-E1BF5E84C8A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B8A6-257E-4FF1-868E-A0359F62D3D1}" type="datetimeFigureOut">
              <a:rPr lang="en-US" smtClean="0"/>
              <a:t>4/6/2024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41EE-A446-4BE3-A4FF-E1BF5E84C8A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B8A6-257E-4FF1-868E-A0359F62D3D1}" type="datetimeFigureOut">
              <a:rPr lang="en-US" smtClean="0"/>
              <a:t>4/6/2024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41EE-A446-4BE3-A4FF-E1BF5E84C8A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B8A6-257E-4FF1-868E-A0359F62D3D1}" type="datetimeFigureOut">
              <a:rPr lang="en-US" smtClean="0"/>
              <a:t>4/6/2024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41EE-A446-4BE3-A4FF-E1BF5E84C8A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B8A6-257E-4FF1-868E-A0359F62D3D1}" type="datetimeFigureOut">
              <a:rPr lang="en-US" smtClean="0"/>
              <a:t>4/6/2024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41EE-A446-4BE3-A4FF-E1BF5E84C8A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B8A6-257E-4FF1-868E-A0359F62D3D1}" type="datetimeFigureOut">
              <a:rPr lang="en-US" smtClean="0"/>
              <a:t>4/6/2024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41EE-A446-4BE3-A4FF-E1BF5E84C8A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B8A6-257E-4FF1-868E-A0359F62D3D1}" type="datetimeFigureOut">
              <a:rPr lang="en-US" smtClean="0"/>
              <a:t>4/6/2024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41EE-A446-4BE3-A4FF-E1BF5E84C8A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B8A6-257E-4FF1-868E-A0359F62D3D1}" type="datetimeFigureOut">
              <a:rPr lang="en-US" smtClean="0"/>
              <a:t>4/6/2024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41EE-A446-4BE3-A4FF-E1BF5E84C8A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5B8A6-257E-4FF1-868E-A0359F62D3D1}" type="datetimeFigureOut">
              <a:rPr lang="en-US" smtClean="0"/>
              <a:t>4/6/2024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141EE-A446-4BE3-A4FF-E1BF5E84C8A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-20240401-WA00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357166"/>
            <a:ext cx="2047891" cy="2071702"/>
          </a:xfrm>
          <a:prstGeom prst="rect">
            <a:avLst/>
          </a:prstGeom>
        </p:spPr>
      </p:pic>
      <p:pic>
        <p:nvPicPr>
          <p:cNvPr id="5" name="Picture 4" descr="IMG-20240401-WA00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43174" y="357166"/>
            <a:ext cx="2367308" cy="2071702"/>
          </a:xfrm>
          <a:prstGeom prst="rect">
            <a:avLst/>
          </a:prstGeom>
        </p:spPr>
      </p:pic>
      <p:pic>
        <p:nvPicPr>
          <p:cNvPr id="6" name="Picture 5" descr="IMG-20240401-WA000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7954" y="357166"/>
            <a:ext cx="3474574" cy="21431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7158" y="257174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Asansol</a:t>
            </a:r>
            <a:r>
              <a:rPr lang="en-US" sz="1200" dirty="0" smtClean="0"/>
              <a:t> : </a:t>
            </a:r>
            <a:r>
              <a:rPr lang="en-US" sz="1200" dirty="0" err="1" smtClean="0"/>
              <a:t>Aastha</a:t>
            </a:r>
            <a:r>
              <a:rPr lang="en-US" sz="1200" dirty="0" smtClean="0"/>
              <a:t> Co-Operative Credit Society Ltd. And </a:t>
            </a:r>
            <a:r>
              <a:rPr lang="en-US" sz="1200" dirty="0" err="1" smtClean="0"/>
              <a:t>Brahmakumaris</a:t>
            </a:r>
            <a:r>
              <a:rPr lang="en-US" sz="1200" dirty="0" smtClean="0"/>
              <a:t> </a:t>
            </a:r>
            <a:r>
              <a:rPr lang="en-US" sz="1200" dirty="0" err="1" smtClean="0"/>
              <a:t>Asansol</a:t>
            </a:r>
            <a:r>
              <a:rPr lang="en-US" sz="1200" dirty="0" smtClean="0"/>
              <a:t> </a:t>
            </a:r>
            <a:r>
              <a:rPr lang="en-US" sz="1200" dirty="0" err="1" smtClean="0"/>
              <a:t>Sevakendra</a:t>
            </a:r>
            <a:r>
              <a:rPr lang="en-US" sz="1200" dirty="0" smtClean="0"/>
              <a:t> </a:t>
            </a:r>
            <a:r>
              <a:rPr lang="en-US" sz="1200" dirty="0" err="1" smtClean="0"/>
              <a:t>ki</a:t>
            </a:r>
            <a:r>
              <a:rPr lang="en-US" sz="1200" dirty="0" smtClean="0"/>
              <a:t> </a:t>
            </a:r>
            <a:r>
              <a:rPr lang="en-US" sz="1200" dirty="0" err="1" smtClean="0"/>
              <a:t>aur</a:t>
            </a:r>
            <a:r>
              <a:rPr lang="en-US" sz="1200" dirty="0" smtClean="0"/>
              <a:t> se Banking </a:t>
            </a:r>
            <a:r>
              <a:rPr lang="en-US" sz="1200" dirty="0" err="1" smtClean="0"/>
              <a:t>Seva</a:t>
            </a:r>
            <a:r>
              <a:rPr lang="en-US" sz="1200" dirty="0" smtClean="0"/>
              <a:t> me jure logo </a:t>
            </a:r>
            <a:r>
              <a:rPr lang="en-US" sz="1200" dirty="0" err="1" smtClean="0"/>
              <a:t>ke</a:t>
            </a:r>
            <a:r>
              <a:rPr lang="en-US" sz="1200" dirty="0" smtClean="0"/>
              <a:t>  l </a:t>
            </a:r>
            <a:r>
              <a:rPr lang="en-US" sz="1200" dirty="0" err="1" smtClean="0"/>
              <a:t>iye</a:t>
            </a:r>
            <a:r>
              <a:rPr lang="en-US" sz="1200" dirty="0" smtClean="0"/>
              <a:t> </a:t>
            </a:r>
            <a:r>
              <a:rPr lang="en-US" sz="1200" dirty="0" err="1" smtClean="0"/>
              <a:t>Rajyoga</a:t>
            </a:r>
            <a:r>
              <a:rPr lang="en-US" sz="1200" dirty="0" smtClean="0"/>
              <a:t> se </a:t>
            </a:r>
            <a:r>
              <a:rPr lang="en-US" sz="1200" dirty="0" err="1" smtClean="0"/>
              <a:t>lav</a:t>
            </a:r>
            <a:r>
              <a:rPr lang="en-US" sz="1200" dirty="0" smtClean="0"/>
              <a:t> </a:t>
            </a:r>
            <a:r>
              <a:rPr lang="en-US" sz="1200" dirty="0" err="1" smtClean="0"/>
              <a:t>karyakram</a:t>
            </a:r>
            <a:r>
              <a:rPr lang="en-US" sz="1200" dirty="0" smtClean="0"/>
              <a:t> ka </a:t>
            </a:r>
            <a:r>
              <a:rPr lang="en-US" sz="1200" dirty="0" err="1" smtClean="0"/>
              <a:t>ayojan</a:t>
            </a:r>
            <a:r>
              <a:rPr lang="en-US" sz="1200" dirty="0" smtClean="0"/>
              <a:t> 1/ 04/2024 </a:t>
            </a:r>
            <a:r>
              <a:rPr lang="en-US" sz="1200" dirty="0" err="1" smtClean="0"/>
              <a:t>ko</a:t>
            </a:r>
            <a:r>
              <a:rPr lang="en-US" sz="1200" dirty="0" smtClean="0"/>
              <a:t> </a:t>
            </a:r>
            <a:r>
              <a:rPr lang="en-US" sz="1200" dirty="0" err="1" smtClean="0"/>
              <a:t>kiya</a:t>
            </a:r>
            <a:r>
              <a:rPr lang="en-US" sz="1200" dirty="0" smtClean="0"/>
              <a:t> </a:t>
            </a:r>
            <a:r>
              <a:rPr lang="en-US" sz="1200" dirty="0" err="1" smtClean="0"/>
              <a:t>gaya.is</a:t>
            </a:r>
            <a:r>
              <a:rPr lang="en-US" sz="1200" dirty="0" smtClean="0"/>
              <a:t> </a:t>
            </a:r>
            <a:r>
              <a:rPr lang="en-US" sz="1200" dirty="0" err="1" smtClean="0"/>
              <a:t>absar</a:t>
            </a:r>
            <a:r>
              <a:rPr lang="en-US" sz="1200" dirty="0" smtClean="0"/>
              <a:t> par </a:t>
            </a:r>
            <a:r>
              <a:rPr lang="en-US" sz="1200" dirty="0" err="1" smtClean="0"/>
              <a:t>Mukhya</a:t>
            </a:r>
            <a:r>
              <a:rPr lang="en-US" sz="1200" dirty="0" smtClean="0"/>
              <a:t> </a:t>
            </a:r>
            <a:r>
              <a:rPr lang="en-US" sz="1200" dirty="0" err="1" smtClean="0"/>
              <a:t>Atithi</a:t>
            </a:r>
            <a:r>
              <a:rPr lang="en-US" sz="1200" dirty="0" smtClean="0"/>
              <a:t> Mr. </a:t>
            </a:r>
            <a:r>
              <a:rPr lang="en-US" sz="1200" dirty="0" err="1" smtClean="0"/>
              <a:t>Santanu</a:t>
            </a:r>
            <a:r>
              <a:rPr lang="en-US" sz="1200" dirty="0" smtClean="0"/>
              <a:t> </a:t>
            </a:r>
            <a:r>
              <a:rPr lang="en-US" sz="1200" dirty="0" err="1" smtClean="0"/>
              <a:t>Sarkar</a:t>
            </a:r>
            <a:r>
              <a:rPr lang="en-US" sz="1200" dirty="0" smtClean="0"/>
              <a:t>, Managing Director,  </a:t>
            </a:r>
            <a:r>
              <a:rPr lang="en-US" sz="1200" dirty="0" err="1" smtClean="0"/>
              <a:t>Aastha</a:t>
            </a:r>
            <a:r>
              <a:rPr lang="en-US" sz="1200" dirty="0" smtClean="0"/>
              <a:t> Co-Operative Credit Society Ltd. And Mr. </a:t>
            </a:r>
            <a:r>
              <a:rPr lang="en-US" sz="1200" dirty="0" err="1" smtClean="0"/>
              <a:t>Animesh</a:t>
            </a:r>
            <a:r>
              <a:rPr lang="en-US" sz="1200" dirty="0" smtClean="0"/>
              <a:t> Das,</a:t>
            </a:r>
            <a:r>
              <a:rPr lang="en-IN" sz="1200" dirty="0"/>
              <a:t> Councillor &amp; Borough </a:t>
            </a:r>
            <a:r>
              <a:rPr lang="en-IN" sz="1200" dirty="0" smtClean="0"/>
              <a:t>Chairman, </a:t>
            </a:r>
            <a:r>
              <a:rPr lang="en-IN" sz="1200" dirty="0" err="1" smtClean="0"/>
              <a:t>Asansol</a:t>
            </a:r>
            <a:endParaRPr lang="en-IN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 SHANTI</dc:creator>
  <cp:lastModifiedBy>OM SHANTI</cp:lastModifiedBy>
  <cp:revision>4</cp:revision>
  <dcterms:created xsi:type="dcterms:W3CDTF">2024-04-06T15:54:59Z</dcterms:created>
  <dcterms:modified xsi:type="dcterms:W3CDTF">2024-04-06T16:21:02Z</dcterms:modified>
</cp:coreProperties>
</file>