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6.jpeg"/><Relationship Id="rId7" Type="http://schemas.openxmlformats.org/officeDocument/2006/relationships/image" Target="../media/image109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108.jpeg"/><Relationship Id="rId10" Type="http://schemas.openxmlformats.org/officeDocument/2006/relationships/image" Target="../media/image112.jpeg"/><Relationship Id="rId4" Type="http://schemas.openxmlformats.org/officeDocument/2006/relationships/image" Target="../media/image107.jpeg"/><Relationship Id="rId9" Type="http://schemas.openxmlformats.org/officeDocument/2006/relationships/image" Target="../media/image1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1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HEERAJ PC\Downloads\WhatsApp Image 2022-02-03 at 18.36.0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9" y="-19532"/>
            <a:ext cx="4641437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HEERAJ PC\Downloads\WhatsApp Image 2022-02-03 at 18.38.3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35" y="3780421"/>
            <a:ext cx="1433060" cy="31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HEERAJ PC\Downloads\WhatsApp Image 2022-02-03 at 18.39.0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91222"/>
            <a:ext cx="1691680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HEERAJ PC\Downloads\WhatsApp Image 2022-02-03 at 18.39.0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-19532"/>
            <a:ext cx="4499993" cy="380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HEERAJ PC\Downloads\WhatsApp Image 2022-02-03 at 18.40.0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004" y="3791222"/>
            <a:ext cx="1938677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DHEERAJ PC\Downloads\WhatsApp Image 2022-02-03 at 18.41.06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745" y="3780420"/>
            <a:ext cx="2157535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DHEERAJ PC\Downloads\WhatsApp Image 2022-02-03 at 18.43.02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780420"/>
            <a:ext cx="2109993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14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HEERAJ PC\Downloads\WhatsApp Image 2022-02-03 at 21.28.4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98" y="3500218"/>
            <a:ext cx="1164362" cy="340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HEERAJ PC\Downloads\WhatsApp Image 2022-02-03 at 21.44.4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304" y="3500218"/>
            <a:ext cx="1745693" cy="34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DHEERAJ PC\Downloads\WhatsApp Image 2022-02-03 at 21.49.5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84" y="0"/>
            <a:ext cx="4139952" cy="350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DHEERAJ PC\Downloads\WhatsApp Image 2022-02-03 at 21.51.3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1637"/>
            <a:ext cx="1754305" cy="310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DHEERAJ PC\Downloads\WhatsApp Image 2022-02-03 at 23.04.2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9901" y="1218717"/>
            <a:ext cx="1736547" cy="343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DHEERAJ PC\Downloads\WhatsApp Image 2022-02-03 at 21.29.56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3675900" cy="20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DHEERAJ PC\Downloads\WhatsApp Image 2022-02-03 at 21.40.40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09"/>
          <a:stretch/>
        </p:blipFill>
        <p:spPr bwMode="auto">
          <a:xfrm>
            <a:off x="3351356" y="0"/>
            <a:ext cx="2129811" cy="350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DHEERAJ PC\Downloads\WhatsApp Image 2022-02-03 at 21.47.12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360" y="3500218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C:\Users\DHEERAJ PC\Downloads\WhatsApp Image 2022-02-03 at 20.57.52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298" y="3500218"/>
            <a:ext cx="2139702" cy="335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48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HEERAJ PC\Downloads\WhatsApp Image 2022-02-03 at 18.37.1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56" y="3715756"/>
            <a:ext cx="168340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HEERAJ PC\Downloads\WhatsApp Image 2022-02-03 at 18.39.4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" y="0"/>
            <a:ext cx="3490526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HEERAJ PC\Downloads\WhatsApp Image 2022-02-03 at 18.42.2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99" y="0"/>
            <a:ext cx="246112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HEERAJ PC\Downloads\WhatsApp Image 2022-02-03 at 18.42.2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527" y="-5660"/>
            <a:ext cx="1449678" cy="372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HEERAJ PC\Downloads\WhatsApp Image 2022-02-03 at 18.43.3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205" y="-5660"/>
            <a:ext cx="1766795" cy="372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HEERAJ PC\Downloads\WhatsApp Image 2022-02-03 at 18.46.48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200025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DHEERAJ PC\Downloads\WhatsApp Image 2022-02-03 at 18.48.44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7" r="20516"/>
          <a:stretch/>
        </p:blipFill>
        <p:spPr bwMode="auto">
          <a:xfrm>
            <a:off x="2000250" y="3717032"/>
            <a:ext cx="144967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DHEERAJ PC\Downloads\WhatsApp Image 2022-02-03 at 18.56.49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r="19229"/>
          <a:stretch/>
        </p:blipFill>
        <p:spPr bwMode="auto">
          <a:xfrm>
            <a:off x="5148063" y="3715756"/>
            <a:ext cx="1640211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DHEERAJ PC\Downloads\WhatsApp Image 2022-02-03 at 19.05.31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74" y="3717032"/>
            <a:ext cx="235572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1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HEERAJ PC\Downloads\WhatsApp Image 2022-02-03 at 19.08.0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81" y="3684829"/>
            <a:ext cx="2400416" cy="32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HEERAJ PC\Downloads\WhatsApp Image 2022-02-03 at 19.09.2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0"/>
          <a:stretch/>
        </p:blipFill>
        <p:spPr bwMode="auto">
          <a:xfrm>
            <a:off x="0" y="3684829"/>
            <a:ext cx="2005781" cy="32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HEERAJ PC\Downloads\WhatsApp Image 2022-02-03 at 19.11.2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72" y="3684829"/>
            <a:ext cx="1674108" cy="32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HEERAJ PC\Downloads\WhatsApp Image 2022-02-03 at 19.21.3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57925" cy="368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DHEERAJ PC\Downloads\WhatsApp Image 2022-02-03 at 19.20.1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08" y="-10025"/>
            <a:ext cx="3200555" cy="369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HEERAJ PC\Downloads\WhatsApp Image 2022-02-03 at 19.23.16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1" y="-1"/>
            <a:ext cx="3872009" cy="368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DHEERAJ PC\Downloads\WhatsApp Image 2022-02-03 at 20.00.53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0"/>
          <a:stretch/>
        </p:blipFill>
        <p:spPr bwMode="auto">
          <a:xfrm>
            <a:off x="5271991" y="3684829"/>
            <a:ext cx="2017687" cy="32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DHEERAJ PC\Downloads\WhatsApp Image 2022-02-03 at 20.04.12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678" y="3684828"/>
            <a:ext cx="1854322" cy="320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48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HEERAJ PC\Downloads\WhatsApp Image 2022-02-03 at 20.14.1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0326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HEERAJ PC\Downloads\WhatsApp Image 2022-02-03 at 20.15.0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26" y="-27384"/>
            <a:ext cx="1639630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HEERAJ PC\Downloads\WhatsApp Image 2022-02-03 at 20.15.04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87" y="-2022473"/>
            <a:ext cx="2050326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HEERAJ PC\Downloads\WhatsApp Image 2022-02-03 at 20.41.5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811" y="-675456"/>
            <a:ext cx="2050326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DHEERAJ PC\Downloads\WhatsApp Image 2022-02-03 at 21.03.3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56" y="-199961"/>
            <a:ext cx="2240649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DHEERAJ PC\Downloads\WhatsApp Image 2022-02-03 at 21.12.19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3827425" cy="324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DHEERAJ PC\Downloads\WhatsApp Image 2022-02-03 at 21.20.42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245103"/>
            <a:ext cx="1652021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DHEERAJ PC\Downloads\WhatsApp Image 2022-02-03 at 21.26.19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580" y="3245103"/>
            <a:ext cx="273376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DHEERAJ PC\Downloads\WhatsApp Image 2022-02-03 at 21.27.03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209" y="3240360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1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9875" y="1772816"/>
            <a:ext cx="74911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Haettenschweiler" panose="020B0706040902060204" pitchFamily="34" charset="0"/>
              </a:rPr>
              <a:t>TIME FOR RESULTS</a:t>
            </a:r>
            <a:endParaRPr lang="en-US" sz="9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8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Consolation prize</a:t>
            </a:r>
            <a:br>
              <a:rPr lang="en-IN" dirty="0"/>
            </a:br>
            <a:r>
              <a:rPr lang="en-IN" dirty="0"/>
              <a:t>Name -Anshika </a:t>
            </a:r>
            <a:r>
              <a:rPr lang="en-IN" dirty="0" smtClean="0"/>
              <a:t>  Age </a:t>
            </a:r>
            <a:r>
              <a:rPr lang="en-IN" dirty="0"/>
              <a:t>-11</a:t>
            </a:r>
          </a:p>
        </p:txBody>
      </p:sp>
      <p:pic>
        <p:nvPicPr>
          <p:cNvPr id="1026" name="Picture 2" descr="C:\Users\DHEERAJ PC\Downloads\WhatsApp Image 2022-02-05 at 21.28.0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4664"/>
            <a:ext cx="3103667" cy="4093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61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3</a:t>
            </a:r>
            <a:r>
              <a:rPr lang="en-IN" baseline="30000" dirty="0" smtClean="0"/>
              <a:t>rd</a:t>
            </a:r>
            <a:r>
              <a:rPr lang="en-IN" dirty="0" smtClean="0"/>
              <a:t> prize</a:t>
            </a:r>
            <a:br>
              <a:rPr lang="en-IN" dirty="0" smtClean="0"/>
            </a:br>
            <a:r>
              <a:rPr lang="en-IN" dirty="0" smtClean="0"/>
              <a:t>Srinithi Chatterjee, 8yrs </a:t>
            </a:r>
            <a:endParaRPr lang="en-IN" dirty="0"/>
          </a:p>
        </p:txBody>
      </p:sp>
      <p:pic>
        <p:nvPicPr>
          <p:cNvPr id="2050" name="Picture 2" descr="C:\Users\DHEERAJ PC\Downloads\WhatsApp Image 2022-02-05 at 21.28.0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3"/>
            <a:ext cx="4991678" cy="3876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3</a:t>
            </a:r>
            <a:r>
              <a:rPr lang="en-IN" baseline="30000" dirty="0" smtClean="0"/>
              <a:t>rd</a:t>
            </a:r>
            <a:r>
              <a:rPr lang="en-IN" dirty="0" smtClean="0"/>
              <a:t> prize</a:t>
            </a:r>
            <a:br>
              <a:rPr lang="en-IN" dirty="0" smtClean="0"/>
            </a:br>
            <a:r>
              <a:rPr lang="en-IN" dirty="0" smtClean="0"/>
              <a:t>Name – Mahi Sharma, 11 yrs </a:t>
            </a:r>
            <a:endParaRPr lang="en-IN" dirty="0"/>
          </a:p>
        </p:txBody>
      </p:sp>
      <p:pic>
        <p:nvPicPr>
          <p:cNvPr id="3074" name="Picture 2" descr="C:\Users\DHEERAJ PC\Downloads\WhatsApp Image 2022-02-05 at 21.23.1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48" y="404664"/>
            <a:ext cx="3168352" cy="4224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0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2</a:t>
            </a:r>
            <a:r>
              <a:rPr lang="en-IN" baseline="30000" dirty="0" smtClean="0"/>
              <a:t>nd</a:t>
            </a:r>
            <a:r>
              <a:rPr lang="en-IN" dirty="0" smtClean="0"/>
              <a:t> prize</a:t>
            </a:r>
            <a:br>
              <a:rPr lang="en-IN" dirty="0" smtClean="0"/>
            </a:br>
            <a:r>
              <a:rPr lang="en-IN" dirty="0" smtClean="0"/>
              <a:t>Name – Danya Malik, 8yrs</a:t>
            </a:r>
            <a:endParaRPr lang="en-IN" dirty="0"/>
          </a:p>
        </p:txBody>
      </p:sp>
      <p:pic>
        <p:nvPicPr>
          <p:cNvPr id="4098" name="Picture 2" descr="C:\Users\DHEERAJ PC\Downloads\WhatsApp Image 2022-02-05 at 21.21.4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5472608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33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2</a:t>
            </a:r>
            <a:r>
              <a:rPr lang="en-IN" baseline="30000" dirty="0" smtClean="0"/>
              <a:t>nd</a:t>
            </a:r>
            <a:r>
              <a:rPr lang="en-IN" dirty="0" smtClean="0"/>
              <a:t> prize </a:t>
            </a:r>
            <a:br>
              <a:rPr lang="en-IN" dirty="0" smtClean="0"/>
            </a:br>
            <a:r>
              <a:rPr lang="en-IN" dirty="0" smtClean="0"/>
              <a:t>Name – Simran     3</a:t>
            </a:r>
            <a:r>
              <a:rPr lang="en-IN" baseline="30000" dirty="0" smtClean="0"/>
              <a:t>rd</a:t>
            </a:r>
            <a:r>
              <a:rPr lang="en-IN" dirty="0" smtClean="0"/>
              <a:t> class</a:t>
            </a:r>
            <a:endParaRPr lang="en-IN" dirty="0"/>
          </a:p>
        </p:txBody>
      </p:sp>
      <p:pic>
        <p:nvPicPr>
          <p:cNvPr id="5122" name="Picture 2" descr="C:\Users\DHEERAJ PC\Downloads\WhatsApp Image 2022-02-05 at 21.21.1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0648"/>
            <a:ext cx="3165816" cy="4221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0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DHEERAJ PC\Downloads\WhatsApp Image 2022-02-03 at 18.38.3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746140"/>
            <a:ext cx="2353951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HEERAJ PC\Downloads\WhatsApp Image 2022-02-03 at 18.45.0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10" y="2761"/>
            <a:ext cx="2140808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HEERAJ PC\Downloads\WhatsApp Image 2022-02-03 at 18.45.2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744" y="3899064"/>
            <a:ext cx="2292782" cy="302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HEERAJ PC\Downloads\WhatsApp Image 2022-02-03 at 18.46.5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95" y="3826825"/>
            <a:ext cx="2332673" cy="307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HEERAJ PC\Downloads\WhatsApp Image 2022-02-03 at 18.47.2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36" y="2217441"/>
            <a:ext cx="3261541" cy="183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DHEERAJ PC\Downloads\WhatsApp Image 2022-02-03 at 18.47.45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8"/>
          <a:stretch/>
        </p:blipFill>
        <p:spPr bwMode="auto">
          <a:xfrm>
            <a:off x="7105952" y="3991357"/>
            <a:ext cx="2841780" cy="336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HEERAJ PC\Downloads\WhatsApp Image 2022-02-03 at 18.48.12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5" t="1885" r="27785" b="-1885"/>
          <a:stretch/>
        </p:blipFill>
        <p:spPr bwMode="auto">
          <a:xfrm>
            <a:off x="549259" y="1"/>
            <a:ext cx="3814109" cy="39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DHEERAJ PC\Downloads\WhatsApp Image 2022-02-03 at 18.52.04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96" y="1"/>
            <a:ext cx="3445941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DHEERAJ PC\Downloads\WhatsApp Image 2022-02-03 at 18.53.43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178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HEERAJ PC\Downloads\WhatsApp Image 2022-02-03 at 18.44.46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928" y="3991357"/>
            <a:ext cx="1420890" cy="293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9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1</a:t>
            </a:r>
            <a:r>
              <a:rPr lang="en-IN" baseline="30000" dirty="0" smtClean="0"/>
              <a:t>st</a:t>
            </a:r>
            <a:r>
              <a:rPr lang="en-IN" dirty="0" smtClean="0"/>
              <a:t> prize</a:t>
            </a:r>
            <a:br>
              <a:rPr lang="en-IN" dirty="0" smtClean="0"/>
            </a:br>
            <a:r>
              <a:rPr lang="en-IN" dirty="0" smtClean="0"/>
              <a:t>Name – Rinki           Age – 12 </a:t>
            </a:r>
            <a:endParaRPr lang="en-IN" dirty="0"/>
          </a:p>
        </p:txBody>
      </p:sp>
      <p:pic>
        <p:nvPicPr>
          <p:cNvPr id="6146" name="Picture 2" descr="C:\Users\DHEERAJ PC\Downloads\WhatsApp Image 2022-02-05 at 21.07.5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56" y="342910"/>
            <a:ext cx="2895980" cy="4022194"/>
          </a:xfrm>
          <a:prstGeom prst="rect">
            <a:avLst/>
          </a:prstGeom>
          <a:ln w="190500" cap="sq">
            <a:solidFill>
              <a:srgbClr val="F0CB6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33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HEERAJ PC\Downloads\WhatsApp Image 2022-02-03 at 18.55.5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839" y="-6846"/>
            <a:ext cx="2847241" cy="384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HEERAJ PC\Downloads\WhatsApp Image 2022-02-03 at 18.56.5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31336"/>
            <a:ext cx="4091947" cy="230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HEERAJ PC\Downloads\WhatsApp Image 2022-02-03 at 18.56.1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55" y="-1"/>
            <a:ext cx="2474494" cy="383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HEERAJ PC\Downloads\WhatsApp Image 2022-02-03 at 18.58.1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54" y="3807675"/>
            <a:ext cx="3485275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DHEERAJ PC\Downloads\WhatsApp Image 2022-02-03 at 18.59.2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631" y="-26857"/>
            <a:ext cx="2309845" cy="173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DHEERAJ PC\Downloads\WhatsApp Image 2022-02-03 at 18.59.3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21" y="3807675"/>
            <a:ext cx="246000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DHEERAJ PC\Downloads\WhatsApp Image 2022-02-03 at 19.04.22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028" y="3807675"/>
            <a:ext cx="153448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DHEERAJ PC\Downloads\WhatsApp Image 2022-02-03 at 19.06.53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508" y="3789040"/>
            <a:ext cx="172629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DHEERAJ PC\Downloads\WhatsApp Image 2022-02-03 at 19.08.19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83727" y="-362386"/>
            <a:ext cx="1728192" cy="243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1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HEERAJ PC\Downloads\WhatsApp Image 2022-02-03 at 19.09.2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58" y="-243408"/>
            <a:ext cx="1376159" cy="347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HEERAJ PC\Downloads\WhatsApp Image 2022-02-03 at 19.09.5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17" y="1"/>
            <a:ext cx="4312183" cy="339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HEERAJ PC\Downloads\WhatsApp Image 2022-02-03 at 19.11.5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91" y="3379567"/>
            <a:ext cx="2281529" cy="347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HEERAJ PC\Downloads\WhatsApp Image 2022-02-03 at 19.12.1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020" y="3379567"/>
            <a:ext cx="1895961" cy="351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DHEERAJ PC\Downloads\WhatsApp Image 2022-02-03 at 19.15.4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095" y="3068961"/>
            <a:ext cx="2484390" cy="38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DHEERAJ PC\Downloads\WhatsApp Image 2022-02-03 at 19.20.23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4764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DHEERAJ PC\Downloads\WhatsApp Image 2022-02-03 at 19.14.32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271" y="2660729"/>
            <a:ext cx="2770366" cy="423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48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HEERAJ PC\Downloads\WhatsApp Image 2022-02-03 at 19.20.5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59" y="0"/>
            <a:ext cx="2126201" cy="283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HEERAJ PC\Downloads\WhatsApp Image 2022-02-03 at 19.26.1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7" y="3070910"/>
            <a:ext cx="1855380" cy="186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HEERAJ PC\Downloads\WhatsApp Image 2022-02-03 at 19.28.1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74454" y="1827248"/>
            <a:ext cx="1593875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DHEERAJ PC\Downloads\WhatsApp Image 2022-02-03 at 19.29.0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09" y="2322104"/>
            <a:ext cx="2834934" cy="170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DHEERAJ PC\Downloads\WhatsApp Image 2022-02-03 at 19.31.2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3022318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DHEERAJ PC\Downloads\WhatsApp Image 2022-02-03 at 19.31.5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61" y="0"/>
            <a:ext cx="2126201" cy="307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DHEERAJ PC\Downloads\WhatsApp Image 2022-02-03 at 19.38.09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94" y="4041254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DHEERAJ PC\Downloads\WhatsApp Image 2022-02-03 at 19.38.46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62" y="0"/>
            <a:ext cx="2991738" cy="307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DHEERAJ PC\Downloads\WhatsApp Image 2022-02-03 at 19.40.13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3065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DHEERAJ PC\Downloads\WhatsApp Image 2022-02-03 at 19.40.14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91486" y="2461829"/>
            <a:ext cx="1217701" cy="22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DHEERAJ PC\Downloads\WhatsApp Image 2022-02-03 at 19.41.08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6" y="4933267"/>
            <a:ext cx="2232246" cy="20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1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C:\Users\DHEERAJ PC\Downloads\WhatsApp Image 2022-02-03 at 19.54.1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31961" y="2361812"/>
            <a:ext cx="1382371" cy="24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DHEERAJ PC\Downloads\WhatsApp Image 2022-02-03 at 19.42.0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" y="2899401"/>
            <a:ext cx="1491730" cy="14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HEERAJ PC\Downloads\WhatsApp Image 2022-02-03 at 19.43.1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261" y="0"/>
            <a:ext cx="4161842" cy="299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HEERAJ PC\Downloads\WhatsApp Image 2022-02-03 at 19.43.19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086" y="-14568"/>
            <a:ext cx="3707904" cy="336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DHEERAJ PC\Downloads\WhatsApp Image 2022-02-03 at 19.44.5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552" y="3349486"/>
            <a:ext cx="2273439" cy="3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DHEERAJ PC\Downloads\WhatsApp Image 2022-02-03 at 19.45.0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214050"/>
            <a:ext cx="3384376" cy="266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DHEERAJ PC\Downloads\WhatsApp Image 2022-02-03 at 19.48.24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377" y="-21514"/>
            <a:ext cx="2049329" cy="338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DHEERAJ PC\Downloads\WhatsApp Image 2022-02-03 at 19.51.29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91" y="3384324"/>
            <a:ext cx="4169659" cy="34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48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DHEERAJ PC\Downloads\WhatsApp Image 2022-02-03 at 19.54.4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6711"/>
            <a:ext cx="1810088" cy="296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HEERAJ PC\Downloads\WhatsApp Image 2022-02-03 at 19.55.1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15194" y="-737123"/>
            <a:ext cx="1728216" cy="32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DHEERAJ PC\Downloads\WhatsApp Image 2022-02-03 at 19.56.0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49" y="-315417"/>
            <a:ext cx="2725247" cy="421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DHEERAJ PC\Downloads\WhatsApp Image 2022-02-03 at 20.03.4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463" y="1728217"/>
            <a:ext cx="3218068" cy="241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DHEERAJ PC\Downloads\WhatsApp Image 2022-02-03 at 20.05.38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31" y="0"/>
            <a:ext cx="3363469" cy="389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DHEERAJ PC\Downloads\WhatsApp Image 2022-02-03 at 20.07.13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3896711"/>
            <a:ext cx="1981455" cy="296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DHEERAJ PC\Downloads\WhatsApp Image 2022-02-03 at 20.08.16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11" y="3896713"/>
            <a:ext cx="2220965" cy="296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DHEERAJ PC\Downloads\WhatsApp Image 2022-02-03 at 20.26.41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276" y="3896713"/>
            <a:ext cx="1665724" cy="296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DHEERAJ PC\Downloads\WhatsApp Image 2022-02-03 at 19.53.24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93" y="3905655"/>
            <a:ext cx="1461463" cy="296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1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5" name="Picture 13" descr="C:\Users\DHEERAJ PC\Downloads\WhatsApp Image 2022-02-03 at 20.53.0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942" y="2809601"/>
            <a:ext cx="4743360" cy="263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HEERAJ PC\Downloads\WhatsApp Image 2022-02-03 at 20.39.3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t="-13349" r="-1052" b="13349"/>
          <a:stretch/>
        </p:blipFill>
        <p:spPr bwMode="auto">
          <a:xfrm>
            <a:off x="-89729" y="4073376"/>
            <a:ext cx="3221570" cy="292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DHEERAJ PC\Downloads\WhatsApp Image 2022-02-03 at 20.41.4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275856" cy="34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DHEERAJ PC\Downloads\WhatsApp Image 2022-02-03 at 20.46.1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-72278"/>
            <a:ext cx="2463738" cy="359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DHEERAJ PC\Downloads\WhatsApp Image 2022-02-03 at 20.46.13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94" y="-1"/>
            <a:ext cx="3405768" cy="360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DHEERAJ PC\Downloads\WhatsApp Image 2022-02-03 at 20.48.57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18" y="3596853"/>
            <a:ext cx="1847804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DHEERAJ PC\Downloads\WhatsApp Image 2022-02-03 at 20.51.22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2" y="3593365"/>
            <a:ext cx="302577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:\Users\DHEERAJ PC\Downloads\WhatsApp Image 2022-02-03 at 20.55.15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0"/>
          <a:stretch/>
        </p:blipFill>
        <p:spPr bwMode="auto">
          <a:xfrm>
            <a:off x="2683326" y="5447854"/>
            <a:ext cx="1600642" cy="169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48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:\Users\DHEERAJ PC\Downloads\WhatsApp Image 2022-02-03 at 21.06.4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179" y="3284984"/>
            <a:ext cx="2780928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DHEERAJ PC\Downloads\WhatsApp Image 2022-02-03 at 20.30.4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29497"/>
            <a:ext cx="2098354" cy="333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DHEERAJ PC\Downloads\WhatsApp Image 2022-02-03 at 20.38.1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138" y="0"/>
            <a:ext cx="2576374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DHEERAJ PC\Downloads\WhatsApp Image 2022-02-03 at 20.42.49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12" y="4772948"/>
            <a:ext cx="1834116" cy="208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DHEERAJ PC\Downloads\WhatsApp Image 2022-02-03 at 20.46.0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76" y="-747464"/>
            <a:ext cx="193630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DHEERAJ PC\Downloads\WhatsApp Image 2022-02-03 at 20.56.0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864" y="-832711"/>
            <a:ext cx="2832647" cy="411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HEERAJ PC\Downloads\WhatsApp Image 2022-02-03 at 20.57.53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2" r="9202"/>
          <a:stretch/>
        </p:blipFill>
        <p:spPr bwMode="auto">
          <a:xfrm>
            <a:off x="-496166" y="3250684"/>
            <a:ext cx="2874513" cy="360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HEERAJ PC\Downloads\WhatsApp Image 2022-02-03 at 21.03.22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48" y="3250684"/>
            <a:ext cx="2303266" cy="360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DHEERAJ PC\Downloads\WhatsApp Image 2022-02-03 at 21.04.32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540" y="2780928"/>
            <a:ext cx="2582846" cy="19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1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141</TotalTime>
  <Words>15</Words>
  <Application>Microsoft Office PowerPoint</Application>
  <PresentationFormat>On-screen Show (4:3)</PresentationFormat>
  <Paragraphs>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NewsPrint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Consolation prize Name -Anshika   Age -11</vt:lpstr>
      <vt:lpstr>3rd prize Srinithi Chatterjee, 8yrs </vt:lpstr>
      <vt:lpstr>3rd prize Name – Mahi Sharma, 11 yrs </vt:lpstr>
      <vt:lpstr>2nd prize Name – Danya Malik, 8yrs</vt:lpstr>
      <vt:lpstr>2nd prize  Name – Simran     3rd class</vt:lpstr>
      <vt:lpstr>1st prize Name – Rinki           Age – 12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Toni Kr</dc:creator>
  <cp:lastModifiedBy>RePack by Diakov</cp:lastModifiedBy>
  <cp:revision>16</cp:revision>
  <dcterms:created xsi:type="dcterms:W3CDTF">2022-02-04T16:46:27Z</dcterms:created>
  <dcterms:modified xsi:type="dcterms:W3CDTF">2022-02-06T00:17:00Z</dcterms:modified>
</cp:coreProperties>
</file>