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3" r:id="rId11"/>
    <p:sldId id="291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2" r:id="rId21"/>
    <p:sldId id="278" r:id="rId22"/>
    <p:sldId id="279" r:id="rId23"/>
    <p:sldId id="280" r:id="rId24"/>
    <p:sldId id="282" r:id="rId25"/>
    <p:sldId id="289" r:id="rId26"/>
    <p:sldId id="290" r:id="rId27"/>
    <p:sldId id="286" r:id="rId28"/>
    <p:sldId id="285" r:id="rId29"/>
    <p:sldId id="287" r:id="rId30"/>
    <p:sldId id="284" r:id="rId31"/>
    <p:sldId id="283" r:id="rId32"/>
    <p:sldId id="288" r:id="rId33"/>
    <p:sldId id="26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44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2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96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0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00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9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0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6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24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867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8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4A74-E5FE-4B9F-A11D-26822E3DD80C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CED9-C270-4A62-BB29-35B04CD6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3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OM Shanti</a:t>
            </a:r>
            <a:br>
              <a:rPr lang="en-US" dirty="0" smtClean="0"/>
            </a:br>
            <a:r>
              <a:rPr lang="en-US" dirty="0" smtClean="0"/>
              <a:t>Welcome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b="1" dirty="0" smtClean="0">
                <a:solidFill>
                  <a:schemeClr val="tx1"/>
                </a:solidFill>
              </a:rPr>
              <a:t>ராஜ யோக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a-IN" b="1" dirty="0" smtClean="0">
                <a:solidFill>
                  <a:schemeClr val="tx1"/>
                </a:solidFill>
              </a:rPr>
              <a:t>தியானம்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Day 2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P\Desktop\Baba for live\Shivbab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ta-IN" dirty="0" smtClean="0"/>
              <a:t>பெயர்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09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770"/>
          </a:xfrm>
        </p:spPr>
        <p:txBody>
          <a:bodyPr>
            <a:normAutofit/>
          </a:bodyPr>
          <a:lstStyle/>
          <a:p>
            <a:r>
              <a:rPr lang="ta-IN" sz="8800" dirty="0" smtClean="0"/>
              <a:t>சிவன்</a:t>
            </a:r>
            <a:r>
              <a:rPr lang="en-IN" sz="8800" dirty="0" smtClean="0"/>
              <a:t/>
            </a:r>
            <a:br>
              <a:rPr lang="en-IN" sz="8800" dirty="0" smtClean="0"/>
            </a:b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9935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ரூபம்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2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சிவன்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ஜோதி ஸ்வரூபம்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0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சம்மந்தம்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ta-IN" dirty="0" smtClean="0"/>
              <a:t>தந்தை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42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ta-IN" dirty="0" smtClean="0"/>
              <a:t>செயல்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ta-IN" dirty="0" smtClean="0"/>
              <a:t>உலகில் உள்ள அனைவருக்கும் நன்மை செய்பவர்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59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ta-IN" dirty="0" smtClean="0"/>
              <a:t>காலம்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44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கடவுளின் அறிமுகம்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கடவுள் </a:t>
            </a:r>
            <a:r>
              <a:rPr lang="ta-IN" dirty="0"/>
              <a:t>யார்</a:t>
            </a:r>
            <a:r>
              <a:rPr lang="en-US" dirty="0" smtClean="0"/>
              <a:t>?</a:t>
            </a:r>
            <a:endParaRPr lang="en-IN" dirty="0"/>
          </a:p>
        </p:txBody>
      </p:sp>
      <p:pic>
        <p:nvPicPr>
          <p:cNvPr id="4098" name="Picture 2" descr="C:\Users\HP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184726" cy="30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ta-IN" dirty="0" smtClean="0"/>
              <a:t>புருஷோத்தம சங்கம யுகம்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07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பரமபிதா பரமாத்மா சிவன்</a:t>
            </a:r>
            <a:endParaRPr lang="en-IN" dirty="0"/>
          </a:p>
        </p:txBody>
      </p:sp>
      <p:pic>
        <p:nvPicPr>
          <p:cNvPr id="4" name="Picture 2" descr="C:\Users\H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HP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37" y="1124744"/>
            <a:ext cx="4585421" cy="68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00" y="1089208"/>
            <a:ext cx="4659858" cy="64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சர்வ ஆத்மாக்களின் பிதா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82" y="3224917"/>
            <a:ext cx="2038635" cy="1276528"/>
          </a:xfrm>
        </p:spPr>
      </p:pic>
      <p:pic>
        <p:nvPicPr>
          <p:cNvPr id="12290" name="Picture 2" descr="C:\Users\HP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74" y="692696"/>
            <a:ext cx="4139298" cy="63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9" y="0"/>
            <a:ext cx="6912768" cy="70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7193" r="31413" b="36176"/>
          <a:stretch/>
        </p:blipFill>
        <p:spPr bwMode="auto">
          <a:xfrm>
            <a:off x="361225" y="-171400"/>
            <a:ext cx="8784976" cy="73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r="68096" b="19246"/>
          <a:stretch/>
        </p:blipFill>
        <p:spPr bwMode="auto">
          <a:xfrm>
            <a:off x="15521" y="548680"/>
            <a:ext cx="90364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0" r="59638" b="22094"/>
          <a:stretch/>
        </p:blipFill>
        <p:spPr bwMode="auto">
          <a:xfrm>
            <a:off x="539552" y="118904"/>
            <a:ext cx="8345522" cy="672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24008" r="34184" b="11905"/>
          <a:stretch/>
        </p:blipFill>
        <p:spPr bwMode="auto">
          <a:xfrm>
            <a:off x="12010" y="-171400"/>
            <a:ext cx="8563429" cy="81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8" r="61291" b="11310"/>
          <a:stretch/>
        </p:blipFill>
        <p:spPr bwMode="auto">
          <a:xfrm>
            <a:off x="827584" y="23873"/>
            <a:ext cx="6696744" cy="73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9" t="14846" r="1295" b="11686"/>
          <a:stretch/>
        </p:blipFill>
        <p:spPr bwMode="auto">
          <a:xfrm>
            <a:off x="683568" y="-1251520"/>
            <a:ext cx="7809268" cy="82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பொதுவான இறைவனை பற்றிய கருத்துக்கள்</a:t>
            </a:r>
            <a:endParaRPr lang="en-IN" dirty="0"/>
          </a:p>
        </p:txBody>
      </p:sp>
      <p:pic>
        <p:nvPicPr>
          <p:cNvPr id="5" name="Content Placeholder 4" descr="C:\Users\H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81" y="1700808"/>
            <a:ext cx="36004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720434" cy="45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2376264" cy="19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5" t="23803" r="1088" b="25375"/>
          <a:stretch/>
        </p:blipFill>
        <p:spPr bwMode="auto">
          <a:xfrm>
            <a:off x="232227" y="188640"/>
            <a:ext cx="8660251" cy="62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2" t="19744" r="2843" b="22400"/>
          <a:stretch/>
        </p:blipFill>
        <p:spPr bwMode="auto">
          <a:xfrm>
            <a:off x="971600" y="17690"/>
            <a:ext cx="7252529" cy="749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சிவ பரமாத்மாவின் காரணப்பெயர்கள்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ஸ்ரீகபாலீஸ்வரர்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சோமேஸ்வரர்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விஸ்வேஸ்வரர்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முக்தீஸ்வரர்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ta-IN" dirty="0" smtClean="0"/>
              <a:t>லிங்கேஸ்வரர்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2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C:\Users\HP\Desktop\Baba for live\yoga posture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32656"/>
            <a:ext cx="9901101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வேத சாஸ்திரங்கள்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9218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569866" cy="31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தெய்வங்கள்</a:t>
            </a:r>
            <a:endParaRPr lang="en-IN" dirty="0"/>
          </a:p>
        </p:txBody>
      </p:sp>
      <p:pic>
        <p:nvPicPr>
          <p:cNvPr id="4" name="Picture 2" descr="C:\Users\HP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3936"/>
            <a:ext cx="8136904" cy="54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இயற்கை</a:t>
            </a:r>
            <a:endParaRPr lang="en-IN" dirty="0"/>
          </a:p>
        </p:txBody>
      </p:sp>
      <p:pic>
        <p:nvPicPr>
          <p:cNvPr id="10242" name="Picture 2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48" y="1772816"/>
            <a:ext cx="4541336" cy="47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7444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உருவம் இல்லாதவர்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சர்வ ஆத்மாக்களின் பிதா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HP\Desktop\Baba for live\Shivbab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57" y="1361877"/>
            <a:ext cx="5195792" cy="51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சர்வ வியாபி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4" name="Picture 4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1008112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</Words>
  <Application>Microsoft Office PowerPoint</Application>
  <PresentationFormat>On-screen Show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OM Shanti Welcome</vt:lpstr>
      <vt:lpstr>கடவுளின் அறிமுகம்</vt:lpstr>
      <vt:lpstr>பொதுவான இறைவனை பற்றிய கருத்துக்கள்</vt:lpstr>
      <vt:lpstr>வேத சாஸ்திரங்கள் </vt:lpstr>
      <vt:lpstr>தெய்வங்கள்</vt:lpstr>
      <vt:lpstr>இயற்கை</vt:lpstr>
      <vt:lpstr>உருவம் இல்லாதவர்</vt:lpstr>
      <vt:lpstr>சர்வ ஆத்மாக்களின் பிதா</vt:lpstr>
      <vt:lpstr>சர்வ வியாபி</vt:lpstr>
      <vt:lpstr>பெயர்</vt:lpstr>
      <vt:lpstr>சிவன் </vt:lpstr>
      <vt:lpstr>ரூபம்</vt:lpstr>
      <vt:lpstr>சிவன்</vt:lpstr>
      <vt:lpstr>ஜோதி ஸ்வரூபம்</vt:lpstr>
      <vt:lpstr>சம்மந்தம்</vt:lpstr>
      <vt:lpstr>தந்தை</vt:lpstr>
      <vt:lpstr>செயல்</vt:lpstr>
      <vt:lpstr>உலகில் உள்ள அனைவருக்கும் நன்மை செய்பவர்</vt:lpstr>
      <vt:lpstr>காலம்</vt:lpstr>
      <vt:lpstr>புருஷோத்தம சங்கம யுகம்</vt:lpstr>
      <vt:lpstr>பரமபிதா பரமாத்மா சிவன்</vt:lpstr>
      <vt:lpstr>சர்வ ஆத்மாக்களின் பிதா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சிவ பரமாத்மாவின் காரணப்பெயர்கள்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shanthi Welcome</dc:title>
  <dc:creator>HP</dc:creator>
  <cp:lastModifiedBy>HP</cp:lastModifiedBy>
  <cp:revision>14</cp:revision>
  <dcterms:created xsi:type="dcterms:W3CDTF">2022-01-25T07:44:43Z</dcterms:created>
  <dcterms:modified xsi:type="dcterms:W3CDTF">2022-02-01T15:44:40Z</dcterms:modified>
</cp:coreProperties>
</file>