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17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77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08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183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9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9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928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39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407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5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8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475E-1DB5-4A49-9EC5-09446CAB31EA}" type="datetimeFigureOut">
              <a:rPr lang="en-IN" smtClean="0"/>
              <a:t>14-04-2022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71B-F863-4758-BDAF-5F5C0CA4BA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0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Meditation as Medicine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Panel on stage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Bhor</a:t>
            </a:r>
            <a:r>
              <a:rPr lang="en-US" dirty="0" smtClean="0"/>
              <a:t> , </a:t>
            </a:r>
            <a:r>
              <a:rPr lang="en-US" dirty="0" err="1" smtClean="0"/>
              <a:t>Dr</a:t>
            </a:r>
            <a:r>
              <a:rPr lang="en-US" dirty="0" smtClean="0"/>
              <a:t> E V </a:t>
            </a:r>
            <a:r>
              <a:rPr lang="en-US" dirty="0" err="1" smtClean="0"/>
              <a:t>Swaminath</a:t>
            </a:r>
            <a:r>
              <a:rPr lang="en-US" dirty="0" smtClean="0"/>
              <a:t> </a:t>
            </a:r>
            <a:r>
              <a:rPr lang="en-US" dirty="0" err="1" smtClean="0"/>
              <a:t>bhai</a:t>
            </a:r>
            <a:r>
              <a:rPr lang="en-US" dirty="0" smtClean="0"/>
              <a:t> &amp; BK </a:t>
            </a:r>
            <a:r>
              <a:rPr lang="en-US" dirty="0" err="1" smtClean="0"/>
              <a:t>Seeta</a:t>
            </a:r>
            <a:r>
              <a:rPr lang="en-US" dirty="0" smtClean="0"/>
              <a:t> Ben(Center in charge)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7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Meditation as Medicine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Giving Godly Gift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Bhor</a:t>
            </a: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Meditation as Medicine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Lecture by </a:t>
            </a:r>
            <a:r>
              <a:rPr lang="en-US" dirty="0" err="1" smtClean="0"/>
              <a:t>Dr</a:t>
            </a:r>
            <a:r>
              <a:rPr lang="en-US" dirty="0" smtClean="0"/>
              <a:t> EV </a:t>
            </a:r>
            <a:r>
              <a:rPr lang="en-US" dirty="0" err="1" smtClean="0"/>
              <a:t>Swaminath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97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Meditation as Medicine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Panel on stage from Left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Bhor</a:t>
            </a:r>
            <a:r>
              <a:rPr lang="en-US" dirty="0" smtClean="0"/>
              <a:t>, </a:t>
            </a:r>
            <a:r>
              <a:rPr lang="en-US" dirty="0" err="1" smtClean="0"/>
              <a:t>Dr</a:t>
            </a:r>
            <a:r>
              <a:rPr lang="en-US" dirty="0" smtClean="0"/>
              <a:t> EV </a:t>
            </a:r>
            <a:r>
              <a:rPr lang="en-US" dirty="0" err="1" smtClean="0"/>
              <a:t>Swaminath</a:t>
            </a:r>
            <a:r>
              <a:rPr lang="en-US" dirty="0" smtClean="0"/>
              <a:t>, BK </a:t>
            </a:r>
            <a:r>
              <a:rPr lang="en-US" dirty="0" err="1" smtClean="0"/>
              <a:t>Seeta</a:t>
            </a:r>
            <a:r>
              <a:rPr lang="en-US" dirty="0" smtClean="0"/>
              <a:t> </a:t>
            </a:r>
            <a:r>
              <a:rPr lang="en-US" dirty="0" err="1" smtClean="0"/>
              <a:t>Behen</a:t>
            </a:r>
            <a:r>
              <a:rPr lang="en-US" dirty="0" smtClean="0"/>
              <a:t> &amp; BK Ashwini </a:t>
            </a:r>
            <a:r>
              <a:rPr lang="en-US" dirty="0" err="1" smtClean="0"/>
              <a:t>Tilak</a:t>
            </a: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66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Meditation as Medicine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Wagle</a:t>
            </a:r>
            <a:r>
              <a:rPr lang="en-US" dirty="0" smtClean="0"/>
              <a:t> Estate </a:t>
            </a:r>
            <a:r>
              <a:rPr lang="en-IN" dirty="0" smtClean="0"/>
              <a:t>Association Group Photo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09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Meditation as Medicine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Relaxation Games for </a:t>
            </a:r>
            <a:r>
              <a:rPr lang="en-US" dirty="0" err="1" smtClean="0"/>
              <a:t>Drs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80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Meditation as Medicine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143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25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Meditation as Medicine</vt:lpstr>
      <vt:lpstr>Meditation as Medicine</vt:lpstr>
      <vt:lpstr>Meditation as Medicine</vt:lpstr>
      <vt:lpstr>Meditation as Medicine</vt:lpstr>
      <vt:lpstr>Meditation as Medicine</vt:lpstr>
      <vt:lpstr>Meditation as Medicine</vt:lpstr>
      <vt:lpstr>Meditation as Medicine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Meditation as Medicine</dc:title>
  <dc:creator>Admin</dc:creator>
  <cp:lastModifiedBy>Admin</cp:lastModifiedBy>
  <cp:revision>9</cp:revision>
  <dcterms:created xsi:type="dcterms:W3CDTF">2022-04-14T03:29:45Z</dcterms:created>
  <dcterms:modified xsi:type="dcterms:W3CDTF">2022-04-14T03:37:34Z</dcterms:modified>
</cp:coreProperties>
</file>