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4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8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1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6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2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7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4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3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3F62-982F-4B55-92D5-3955839639D2}" type="datetimeFigureOut">
              <a:rPr lang="en-US" smtClean="0"/>
              <a:t>09/03/2022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4B9C-4A87-4652-A017-11B7B1AB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308" y="100615"/>
            <a:ext cx="4134118" cy="27786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826" y="37026"/>
            <a:ext cx="3490174" cy="2785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4" y="43466"/>
            <a:ext cx="3953814" cy="28929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5" y="3041989"/>
            <a:ext cx="3953814" cy="260797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26546" y="3322749"/>
            <a:ext cx="649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Maithon</a:t>
            </a:r>
            <a:r>
              <a:rPr lang="en-US" sz="1200" dirty="0" smtClean="0"/>
              <a:t> – Visit Chairman, R. N. Singh, </a:t>
            </a:r>
            <a:r>
              <a:rPr lang="en-US" sz="1200" dirty="0" err="1" smtClean="0"/>
              <a:t>Damodhar</a:t>
            </a:r>
            <a:r>
              <a:rPr lang="en-US" sz="1200" dirty="0" smtClean="0"/>
              <a:t> Valley Corporation. And Project Head , </a:t>
            </a:r>
            <a:r>
              <a:rPr lang="en-US" sz="1200" dirty="0" err="1" smtClean="0"/>
              <a:t>Debasis</a:t>
            </a:r>
            <a:r>
              <a:rPr lang="en-US" sz="1200" dirty="0" smtClean="0"/>
              <a:t> </a:t>
            </a:r>
            <a:r>
              <a:rPr lang="en-US" sz="1200" dirty="0" err="1" smtClean="0"/>
              <a:t>Datta</a:t>
            </a:r>
            <a:r>
              <a:rPr lang="en-US" sz="1200" dirty="0" smtClean="0"/>
              <a:t>, </a:t>
            </a:r>
            <a:r>
              <a:rPr lang="en-US" sz="1200" dirty="0" err="1" smtClean="0"/>
              <a:t>Damodar</a:t>
            </a:r>
            <a:r>
              <a:rPr lang="en-US" sz="1200" dirty="0" smtClean="0"/>
              <a:t> Valley Corporation </a:t>
            </a:r>
            <a:r>
              <a:rPr lang="en-US" sz="1200" dirty="0" err="1" smtClean="0"/>
              <a:t>Maithon</a:t>
            </a:r>
            <a:r>
              <a:rPr lang="en-US" sz="1200" dirty="0" smtClean="0"/>
              <a:t> Damp.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929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2022-03-09T07:59:05Z</dcterms:created>
  <dcterms:modified xsi:type="dcterms:W3CDTF">2022-03-09T09:35:25Z</dcterms:modified>
</cp:coreProperties>
</file>